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8" r:id="rId13"/>
    <p:sldId id="274" r:id="rId14"/>
    <p:sldId id="275" r:id="rId15"/>
    <p:sldId id="276" r:id="rId16"/>
    <p:sldId id="277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63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5E28F0-0AA1-4BA4-8871-BA3FFD433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1D9D788-EF46-40E5-8026-AEE7B9B45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4F8403-1C13-4F6E-9334-86287610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D4093C-3CB7-4241-8561-F4496004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4786E5-09B6-4B63-ABFF-C64F406A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308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490453-519D-4933-B813-6382B760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D45AC0A-40C5-44B2-A6F9-D04A9F756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4FDFEB-449D-4C05-8D45-270079FE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BACE0E-B082-45D9-AFDB-F72431C2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C36C-5B06-48A9-8087-E8F79529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13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7844A86-84F5-4F90-ADC3-2D74CAC1B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4CBC191-0051-4776-BBE1-A861D6FF4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C4D7AE8-046F-4C0C-BE5D-3D827245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B0C7F3-61AD-4D75-8545-3CD72F4B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C52F6E-CBAA-41C8-A786-CFB54D33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8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3F95EE-2088-4CF4-A241-2B758016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79E2B2-7DF7-45A7-8C47-393F10B9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41B302-A6AE-44AA-9B04-5C442054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89B037-55E1-4465-BE8F-B4CF4242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4B95CF-F391-45EA-91C1-386E2B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107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4100F5-85A9-4923-A117-D5D88B1C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C1104A-302A-4804-ACFE-8AE82E333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217B7F-1850-4012-A615-89F09D4D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13A675-BDA5-4CAA-90DB-A1F3DE58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81334F-E7C2-4A5F-926F-1A78CEAB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211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21CED-7ACA-4038-AD19-4965A486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2F3D0E-E5CB-4D3A-A6B5-A78DFC137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FF0233-F8B5-47A2-A124-6ECDF1CED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70D288F-772E-40D3-9ACC-18BE8D60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F37C4B3-827E-430C-8AEB-A3D45F64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8B2BB37-C5A4-4A07-9893-A5125DF1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589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515CB4-065C-4ED8-84E0-6904A258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61C741-4241-4BA1-B5F8-F69738748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4D7D615-A8FA-497E-912B-E706BB2C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128C293-7435-4AF2-A236-F55FA002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F1FD6EA-C6B9-4281-83D7-0DFD174CB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84B65CD-8619-4F15-930E-6C62069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83CD480-EAD3-483B-8BEA-D2500915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0D8E797-01C9-4AD8-A9AF-81D8BA51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987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BB0D38-9F33-4BE9-BCB0-DB7CF89E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D5D3B42-EFBF-4BC5-BF34-735F0987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69F4AA-3071-439E-A8F6-F96B4BBE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B8AF363-362C-4BE0-8D73-0E482999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901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131CA3C-83A4-4F4B-85D5-7BE9A0D9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CE2547-F27E-42B9-B038-64D0E0AC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D0D4338-E331-4B99-AD1D-A525021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202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45DA67-6D6F-494C-A64A-C8091B61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F8D99E-7965-42A0-A183-B07BE4493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386F3F3-0FF5-45D9-9401-4CD4FE9A1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81F480F-4879-4DFC-BAF8-E849CE88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74B326-2897-44D2-9529-3011D4F3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FA2C176-75E6-48A4-BB96-64BA360A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2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D0A6B4-5B08-43DC-96FB-D5896513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17039F6-D6A8-46C0-A78B-D31FBFA7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466818-A046-49DD-9768-16F50CB0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57C4544-525F-45D2-A217-DB8E921C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1A62552-2889-41C9-8B17-3FF6C07F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375FEC-E7AA-4785-B734-9836B9EF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391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F24FB4D-7001-48C7-B4E4-A5A3F2D3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1BA3113-855A-463D-8A17-464C115A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32A596-C9A9-45B3-ABA7-7A9D6CD5D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FF378D-C0EE-4B35-B144-2072B40E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3AD58DD-9ADD-44D3-B5CC-FEDD64EA5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618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cyucel@pau.edu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8EF9A3-BF97-465E-8A87-204301363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978" y="742054"/>
            <a:ext cx="9144000" cy="1594743"/>
          </a:xfrm>
        </p:spPr>
        <p:txBody>
          <a:bodyPr>
            <a:normAutofit/>
          </a:bodyPr>
          <a:lstStyle/>
          <a:p>
            <a:r>
              <a:rPr lang="tr-TR" dirty="0"/>
              <a:t>MAT 237 LİNEER CEBİR</a:t>
            </a:r>
            <a:br>
              <a:rPr lang="tr-TR" dirty="0"/>
            </a:br>
            <a:r>
              <a:rPr lang="tr-TR" sz="2800" dirty="0"/>
              <a:t>(2020-2021 GÜZ DÖNEMİ)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7B9AA75-C7FC-426D-8581-82C59F49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0968"/>
            <a:ext cx="9144000" cy="1594744"/>
          </a:xfrm>
        </p:spPr>
        <p:txBody>
          <a:bodyPr>
            <a:normAutofit fontScale="70000" lnSpcReduction="20000"/>
          </a:bodyPr>
          <a:lstStyle/>
          <a:p>
            <a:r>
              <a:rPr lang="tr-TR" dirty="0"/>
              <a:t>Canan CELEP YÜCEL</a:t>
            </a:r>
          </a:p>
          <a:p>
            <a:endParaRPr lang="tr-TR" dirty="0"/>
          </a:p>
          <a:p>
            <a:r>
              <a:rPr lang="tr-TR" dirty="0"/>
              <a:t>E-posta: </a:t>
            </a:r>
            <a:r>
              <a:rPr lang="tr-TR" dirty="0">
                <a:hlinkClick r:id="rId2"/>
              </a:rPr>
              <a:t>ccyucel@pau.edu.tr</a:t>
            </a:r>
            <a:endParaRPr lang="tr-TR" dirty="0"/>
          </a:p>
          <a:p>
            <a:endParaRPr lang="tr-TR" dirty="0"/>
          </a:p>
          <a:p>
            <a:r>
              <a:rPr lang="tr-TR" dirty="0"/>
              <a:t>11. HAFTA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96F12D6-7CF3-4E1F-A3E7-88546E418E91}"/>
              </a:ext>
            </a:extLst>
          </p:cNvPr>
          <p:cNvSpPr txBox="1"/>
          <p:nvPr/>
        </p:nvSpPr>
        <p:spPr>
          <a:xfrm>
            <a:off x="3265055" y="2892472"/>
            <a:ext cx="5661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Fen Edebiyat Fakültesi</a:t>
            </a:r>
          </a:p>
          <a:p>
            <a:pPr algn="ctr"/>
            <a:r>
              <a:rPr lang="tr-TR" sz="2800" dirty="0"/>
              <a:t>Matematik Bölümü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20A332-EF17-4893-B113-5B3CCE7D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B2B1-CF69-465F-8E35-DBB4462B713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735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03B8E4F4-EBAD-4BA2-B865-622257D4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03148"/>
            <a:ext cx="5294716" cy="20517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20F8234A-DBB2-415E-9569-4AF0B626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84" y="643467"/>
            <a:ext cx="51253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41BBD5B-6A9C-49B0-BE30-603C7D2D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21" y="59373"/>
            <a:ext cx="10355157" cy="67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7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BA3364-A228-49D9-BB72-B01DEBE8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3" y="372792"/>
            <a:ext cx="10214499" cy="616490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İç Çarpım Uzayı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8787BA1-F9A8-439F-B2C0-BF177CB44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462" y="1932421"/>
            <a:ext cx="10515600" cy="3413846"/>
          </a:xfrm>
        </p:spPr>
      </p:pic>
    </p:spTree>
    <p:extLst>
      <p:ext uri="{BB962C8B-B14F-4D97-AF65-F5344CB8AC3E}">
        <p14:creationId xmlns:p14="http://schemas.microsoft.com/office/powerpoint/2010/main" val="418427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8A21E71-E7B2-43CA-B29C-C1C0A9AE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" y="1885949"/>
            <a:ext cx="12139611" cy="30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79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C910D51-D639-4190-81D9-8E027B0C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1" y="141082"/>
            <a:ext cx="9134474" cy="671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16AB95B-F0AB-4A64-9728-74496213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19062"/>
            <a:ext cx="9534525" cy="45243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F43B542-0C8C-4D96-A404-E8BB04070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4643437"/>
            <a:ext cx="11772900" cy="11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DCA4DAD-257F-491D-85D8-DCEC52EF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" y="969135"/>
            <a:ext cx="11948928" cy="491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94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6160443-D2F0-44AD-9206-113A8B44B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520" y="2524125"/>
            <a:ext cx="6769100" cy="3492500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3D5A58E-1DBB-449A-8208-17C298245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9775" y="323850"/>
            <a:ext cx="6769100" cy="1257300"/>
          </a:xfr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8EEAC54-44BA-4567-8FA6-A9B0FA3C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tr-TR" sz="3200" b="1">
                <a:solidFill>
                  <a:srgbClr val="FFFFFF"/>
                </a:solidFill>
              </a:rPr>
              <a:t>İç Çarpım Uzayına Doğal Örnekler:</a:t>
            </a:r>
          </a:p>
        </p:txBody>
      </p:sp>
    </p:spTree>
    <p:extLst>
      <p:ext uri="{BB962C8B-B14F-4D97-AF65-F5344CB8AC3E}">
        <p14:creationId xmlns:p14="http://schemas.microsoft.com/office/powerpoint/2010/main" val="2791875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E3CDE76-1D41-4E22-B1AE-21AEA213D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13"/>
            <a:ext cx="12192000" cy="172548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6F18477-9063-48A4-BD10-F4C6802B0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952625"/>
            <a:ext cx="12192000" cy="47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6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7F09403-BE86-444E-B252-8363817AF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11230"/>
            <a:ext cx="10905066" cy="223553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FCC7951-171F-4384-940D-3B38FCC99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2795965"/>
            <a:ext cx="10109200" cy="13081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B0477AB-BB5C-406B-B0A6-DD76273D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581525"/>
            <a:ext cx="10109200" cy="13589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B9C63FB-8DB4-48C6-A88B-C6BDB077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tr-TR" sz="4000" b="1">
                <a:solidFill>
                  <a:srgbClr val="FFFFFF"/>
                </a:solidFill>
              </a:rPr>
              <a:t>Homojen Lineer Denklem Sisteminin Çözüm Uzayı</a:t>
            </a:r>
          </a:p>
        </p:txBody>
      </p:sp>
    </p:spTree>
    <p:extLst>
      <p:ext uri="{BB962C8B-B14F-4D97-AF65-F5344CB8AC3E}">
        <p14:creationId xmlns:p14="http://schemas.microsoft.com/office/powerpoint/2010/main" val="358853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2BEEBEA-91CE-4EEA-8C59-AC4138D23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77" y="984292"/>
            <a:ext cx="11687045" cy="48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2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148F6E7-240A-43B7-87B3-284A5E8E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6629"/>
            <a:ext cx="10578943" cy="67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8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E903407-5775-4A51-9E81-1A8E96DC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" y="133350"/>
            <a:ext cx="11763771" cy="38004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D0CADBC-18FE-4E44-89E2-E1F430D01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6" y="4144641"/>
            <a:ext cx="11625864" cy="24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92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84C263E-45EF-47D5-9BE0-0AF40074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46061"/>
            <a:ext cx="12030075" cy="141604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49E3D53-E0FD-455C-8EB9-C468FAF6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562100"/>
            <a:ext cx="11725663" cy="52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81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7F95C80-0735-4205-9369-0DBDE2D1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070"/>
            <a:ext cx="12192000" cy="123305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9DDC28A-C216-43D2-873C-22319749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144232"/>
            <a:ext cx="11726829" cy="25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5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D2D02A9-3F61-4199-A180-BB81FC92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Dinlediğiniz için teşekkürler…</a:t>
            </a: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13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49D98AC-AD8D-4791-9444-ADEF9C1EC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3825"/>
            <a:ext cx="11430000" cy="395550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9593722-87E7-4CDA-8C1E-5C1EBB92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4227302"/>
            <a:ext cx="11830050" cy="21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6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E200522-CFE4-4567-A4C7-6DF6C838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64976"/>
            <a:ext cx="10239376" cy="66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4ACED3A-074E-4E8A-873B-2DBEA04B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985567"/>
            <a:ext cx="5294716" cy="8868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E0467C88-27E7-4060-9739-89DD274C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43" y="2057400"/>
            <a:ext cx="5504860" cy="26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5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D65B12E-447F-4205-B320-C60E764CA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42" y="971550"/>
            <a:ext cx="5550449" cy="19704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D1962468-9B12-45D6-A8FB-6499CC6B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8" y="1418225"/>
            <a:ext cx="5294715" cy="25547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1F3DD0D-4F6B-4C80-817F-FCB2486FD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042" y="3043791"/>
            <a:ext cx="5448831" cy="15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73AC03A-DD6A-447D-AF9C-E5D217CE7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390776"/>
            <a:ext cx="5344043" cy="20574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sim 1">
            <a:extLst>
              <a:ext uri="{FF2B5EF4-FFF2-40B4-BE49-F238E27FC236}">
                <a16:creationId xmlns:a16="http://schemas.microsoft.com/office/drawing/2014/main" id="{01645C5D-1C16-4A24-8FBC-0D3EEE41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2031"/>
            <a:ext cx="5544782" cy="23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1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FF6E66F-E61E-4EBB-885D-94419343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1" y="72488"/>
            <a:ext cx="7391400" cy="671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2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FC6ABE5-99F0-4839-92D0-9CB8B301E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53</Words>
  <Application>Microsoft Office PowerPoint</Application>
  <PresentationFormat>Geniş ekran</PresentationFormat>
  <Paragraphs>13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Teması</vt:lpstr>
      <vt:lpstr>MAT 237 LİNEER CEBİR (2020-2021 GÜZ DÖNEMİ)</vt:lpstr>
      <vt:lpstr>Homojen Lineer Denklem Sisteminin Çözüm Uzayı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İç Çarpım Uzayı</vt:lpstr>
      <vt:lpstr>PowerPoint Sunusu</vt:lpstr>
      <vt:lpstr>PowerPoint Sunusu</vt:lpstr>
      <vt:lpstr>PowerPoint Sunusu</vt:lpstr>
      <vt:lpstr>PowerPoint Sunusu</vt:lpstr>
      <vt:lpstr>İç Çarpım Uzayına Doğal Örnekler: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Dinlediğiniz için teşekkürler…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 237 LİNEER CEBİR (2020-2021 GÜZ DÖNEMİ)</dc:title>
  <dc:creator>CANAN CELEP YUCEL</dc:creator>
  <cp:lastModifiedBy>ELIF NAZLI BULBUL</cp:lastModifiedBy>
  <cp:revision>12</cp:revision>
  <dcterms:created xsi:type="dcterms:W3CDTF">2020-12-15T15:04:02Z</dcterms:created>
  <dcterms:modified xsi:type="dcterms:W3CDTF">2022-11-29T21:04:17Z</dcterms:modified>
</cp:coreProperties>
</file>